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08" d="100"/>
          <a:sy n="108" d="100"/>
        </p:scale>
        <p:origin x="678" y="-6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搜尋結果繪製至地圖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會員資料創建，我不識機器人驗證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38AE3-D0D3-4739-95F1-D27CD1CCD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49" y="1710406"/>
            <a:ext cx="8260052" cy="44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561</Words>
  <Application>Microsoft Office PowerPoint</Application>
  <PresentationFormat>寬螢幕</PresentationFormat>
  <Paragraphs>135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90</cp:revision>
  <dcterms:created xsi:type="dcterms:W3CDTF">2019-07-26T17:07:00Z</dcterms:created>
  <dcterms:modified xsi:type="dcterms:W3CDTF">2021-04-12T02:52:51Z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